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texto&#10;&#10;Descrição gerada automaticamente">
            <a:extLst>
              <a:ext uri="{FF2B5EF4-FFF2-40B4-BE49-F238E27FC236}">
                <a16:creationId xmlns:a16="http://schemas.microsoft.com/office/drawing/2014/main" xmlns="" id="{DDA2971A-99CB-4F21-A49A-4BE6E6B1AF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0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texto&#10;&#10;Descrição gerada automaticamente">
            <a:extLst>
              <a:ext uri="{FF2B5EF4-FFF2-40B4-BE49-F238E27FC236}">
                <a16:creationId xmlns:a16="http://schemas.microsoft.com/office/drawing/2014/main" xmlns="" id="{F7DF08AC-11CF-4DAE-AF33-02CA64CD0E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5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pessoa, mulher, interior&#10;&#10;Descrição gerada automaticamente">
            <a:extLst>
              <a:ext uri="{FF2B5EF4-FFF2-40B4-BE49-F238E27FC236}">
                <a16:creationId xmlns:a16="http://schemas.microsoft.com/office/drawing/2014/main" xmlns="" id="{CCD774F0-37CD-4EA1-BB3D-D6DD58BF2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3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indoor, spectacles&#10;&#10;Description automatically generated">
            <a:extLst>
              <a:ext uri="{FF2B5EF4-FFF2-40B4-BE49-F238E27FC236}">
                <a16:creationId xmlns:a16="http://schemas.microsoft.com/office/drawing/2014/main" xmlns="" id="{72039B35-4338-4E4A-83E2-E68CD1306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2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8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2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71FF8394-43F1-4F4B-9F56-7DF47EAD8A57}"/>
              </a:ext>
            </a:extLst>
          </p:cNvPr>
          <p:cNvSpPr txBox="1">
            <a:spLocks/>
          </p:cNvSpPr>
          <p:nvPr/>
        </p:nvSpPr>
        <p:spPr>
          <a:xfrm>
            <a:off x="416624" y="649605"/>
            <a:ext cx="6650220" cy="6407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PT" b="1" dirty="0"/>
              <a:t>Academia Digital para Pais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137BE0F9-22F2-49A2-9A68-C93F8165F802}"/>
              </a:ext>
            </a:extLst>
          </p:cNvPr>
          <p:cNvSpPr txBox="1">
            <a:spLocks/>
          </p:cNvSpPr>
          <p:nvPr/>
        </p:nvSpPr>
        <p:spPr>
          <a:xfrm>
            <a:off x="416624" y="2900223"/>
            <a:ext cx="11366073" cy="1878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6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Apresentação eletrónica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Pesquisas avançadas</a:t>
            </a:r>
            <a:endParaRPr lang="pt-PT" sz="16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95AD87B-A3B1-4787-BB8D-8E23197CF6E4}"/>
              </a:ext>
            </a:extLst>
          </p:cNvPr>
          <p:cNvSpPr txBox="1">
            <a:spLocks/>
          </p:cNvSpPr>
          <p:nvPr/>
        </p:nvSpPr>
        <p:spPr>
          <a:xfrm>
            <a:off x="416624" y="2347562"/>
            <a:ext cx="2484620" cy="4171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PT" sz="2400" b="1" dirty="0"/>
              <a:t>Sessão 3</a:t>
            </a:r>
          </a:p>
          <a:p>
            <a:endParaRPr lang="pt-PT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1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A14DC8-BE41-4F42-871B-24DE5CE64FC7}"/>
              </a:ext>
            </a:extLst>
          </p:cNvPr>
          <p:cNvSpPr txBox="1">
            <a:spLocks/>
          </p:cNvSpPr>
          <p:nvPr/>
        </p:nvSpPr>
        <p:spPr>
          <a:xfrm>
            <a:off x="878839" y="791845"/>
            <a:ext cx="4230553" cy="7219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ED20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PT" dirty="0"/>
              <a:t>Obrigado</a:t>
            </a:r>
          </a:p>
        </p:txBody>
      </p:sp>
      <p:sp>
        <p:nvSpPr>
          <p:cNvPr id="4" name="Caixa de Texto 2">
            <a:extLst>
              <a:ext uri="{FF2B5EF4-FFF2-40B4-BE49-F238E27FC236}">
                <a16:creationId xmlns:a16="http://schemas.microsoft.com/office/drawing/2014/main" xmlns="" id="{BE0E04FA-737E-4062-BEAA-B7D4FE488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099" y="5799925"/>
            <a:ext cx="1303721" cy="3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pt-PT" sz="12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Com o apoio do</a:t>
            </a:r>
            <a:endParaRPr lang="pt-PT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" name="Imagem 7" descr="Uma imagem com texto&#10;&#10;Descrição gerada automaticamente">
            <a:extLst>
              <a:ext uri="{FF2B5EF4-FFF2-40B4-BE49-F238E27FC236}">
                <a16:creationId xmlns:a16="http://schemas.microsoft.com/office/drawing/2014/main" xmlns="" id="{C2E36776-CCBB-4240-ADE4-D62A5AC04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191" y="6054610"/>
            <a:ext cx="959535" cy="48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057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5D2836E32A2045AA1DF5E1CF9BE319" ma:contentTypeVersion="11" ma:contentTypeDescription="Create a new document." ma:contentTypeScope="" ma:versionID="20f49ab9b65d6135f0394e9c71e51995">
  <xsd:schema xmlns:xsd="http://www.w3.org/2001/XMLSchema" xmlns:xs="http://www.w3.org/2001/XMLSchema" xmlns:p="http://schemas.microsoft.com/office/2006/metadata/properties" xmlns:ns2="668069c2-4658-4310-bc0a-9384ea5f16aa" targetNamespace="http://schemas.microsoft.com/office/2006/metadata/properties" ma:root="true" ma:fieldsID="4cdb8fef4f211aac3b6d2b0e3477df50" ns2:_="">
    <xsd:import namespace="668069c2-4658-4310-bc0a-9384ea5f16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8069c2-4658-4310-bc0a-9384ea5f16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42E390-F7BD-4029-92AB-AB710C1E97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6789E1-E4ED-4C2F-B6E5-06EE9F1CBD76}">
  <ds:schemaRefs>
    <ds:schemaRef ds:uri="http://schemas.microsoft.com/office/2006/documentManagement/types"/>
    <ds:schemaRef ds:uri="http://www.w3.org/XML/1998/namespace"/>
    <ds:schemaRef ds:uri="http://purl.org/dc/dcmitype/"/>
    <ds:schemaRef ds:uri="668069c2-4658-4310-bc0a-9384ea5f16aa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234DF91-FA46-4FA8-98D5-AFF79C289DCE}">
  <ds:schemaRefs>
    <ds:schemaRef ds:uri="668069c2-4658-4310-bc0a-9384ea5f16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</Words>
  <Application>Microsoft Office PowerPoint</Application>
  <PresentationFormat>Personalizados</PresentationFormat>
  <Paragraphs>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4" baseType="lpstr"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CAROLINA CODER MEIRA</dc:creator>
  <cp:lastModifiedBy>Master</cp:lastModifiedBy>
  <cp:revision>5</cp:revision>
  <dcterms:created xsi:type="dcterms:W3CDTF">2021-09-08T13:19:00Z</dcterms:created>
  <dcterms:modified xsi:type="dcterms:W3CDTF">2022-03-02T10:43:03Z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11530c-902c-4b75-8616-d6c82cd1332a_Enabled">
    <vt:lpwstr>true</vt:lpwstr>
  </property>
  <property fmtid="{D5CDD505-2E9C-101B-9397-08002B2CF9AE}" pid="3" name="MSIP_Label_9811530c-902c-4b75-8616-d6c82cd1332a_SetDate">
    <vt:lpwstr>2021-09-08T14:12:37Z</vt:lpwstr>
  </property>
  <property fmtid="{D5CDD505-2E9C-101B-9397-08002B2CF9AE}" pid="4" name="MSIP_Label_9811530c-902c-4b75-8616-d6c82cd1332a_Method">
    <vt:lpwstr>Standard</vt:lpwstr>
  </property>
  <property fmtid="{D5CDD505-2E9C-101B-9397-08002B2CF9AE}" pid="5" name="MSIP_Label_9811530c-902c-4b75-8616-d6c82cd1332a_Name">
    <vt:lpwstr>9811530c-902c-4b75-8616-d6c82cd1332a</vt:lpwstr>
  </property>
  <property fmtid="{D5CDD505-2E9C-101B-9397-08002B2CF9AE}" pid="6" name="MSIP_Label_9811530c-902c-4b75-8616-d6c82cd1332a_SiteId">
    <vt:lpwstr>bf86fbdb-f8c2-440e-923c-05a60dc2bc9b</vt:lpwstr>
  </property>
  <property fmtid="{D5CDD505-2E9C-101B-9397-08002B2CF9AE}" pid="7" name="MSIP_Label_9811530c-902c-4b75-8616-d6c82cd1332a_ActionId">
    <vt:lpwstr>e9f71ad1-d2e1-40e2-8751-ebe6e0fdbbc0</vt:lpwstr>
  </property>
  <property fmtid="{D5CDD505-2E9C-101B-9397-08002B2CF9AE}" pid="8" name="MSIP_Label_9811530c-902c-4b75-8616-d6c82cd1332a_ContentBits">
    <vt:lpwstr>0</vt:lpwstr>
  </property>
  <property fmtid="{D5CDD505-2E9C-101B-9397-08002B2CF9AE}" pid="9" name="ContentTypeId">
    <vt:lpwstr>0x010100B55D2836E32A2045AA1DF5E1CF9BE319</vt:lpwstr>
  </property>
</Properties>
</file>