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6EB3DE-A88D-4322-9283-0135B2A78175}" v="1" dt="2021-10-20T10:21:38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a Senos" userId="1d47ca47-bec6-47d9-bece-2eb15e4ccc9b" providerId="ADAL" clId="{586EB3DE-A88D-4322-9283-0135B2A78175}"/>
    <pc:docChg chg="undo custSel modSld">
      <pc:chgData name="Susana Senos" userId="1d47ca47-bec6-47d9-bece-2eb15e4ccc9b" providerId="ADAL" clId="{586EB3DE-A88D-4322-9283-0135B2A78175}" dt="2021-10-20T10:21:47.760" v="11" actId="1038"/>
      <pc:docMkLst>
        <pc:docMk/>
      </pc:docMkLst>
      <pc:sldChg chg="addSp modSp mod">
        <pc:chgData name="Susana Senos" userId="1d47ca47-bec6-47d9-bece-2eb15e4ccc9b" providerId="ADAL" clId="{586EB3DE-A88D-4322-9283-0135B2A78175}" dt="2021-10-20T10:21:47.760" v="11" actId="1038"/>
        <pc:sldMkLst>
          <pc:docMk/>
          <pc:sldMk cId="1680116620" sldId="257"/>
        </pc:sldMkLst>
        <pc:spChg chg="mod">
          <ac:chgData name="Susana Senos" userId="1d47ca47-bec6-47d9-bece-2eb15e4ccc9b" providerId="ADAL" clId="{586EB3DE-A88D-4322-9283-0135B2A78175}" dt="2021-10-08T10:01:38.210" v="4"/>
          <ac:spMkLst>
            <pc:docMk/>
            <pc:sldMk cId="1680116620" sldId="257"/>
            <ac:spMk id="6" creationId="{137BE0F9-22F2-49A2-9A68-C93F8165F802}"/>
          </ac:spMkLst>
        </pc:spChg>
        <pc:spChg chg="mod">
          <ac:chgData name="Susana Senos" userId="1d47ca47-bec6-47d9-bece-2eb15e4ccc9b" providerId="ADAL" clId="{586EB3DE-A88D-4322-9283-0135B2A78175}" dt="2021-10-08T10:01:23.395" v="1" actId="20577"/>
          <ac:spMkLst>
            <pc:docMk/>
            <pc:sldMk cId="1680116620" sldId="257"/>
            <ac:spMk id="7" creationId="{D95AD87B-A3B1-4787-BB8D-8E23197CF6E4}"/>
          </ac:spMkLst>
        </pc:spChg>
        <pc:spChg chg="add mod">
          <ac:chgData name="Susana Senos" userId="1d47ca47-bec6-47d9-bece-2eb15e4ccc9b" providerId="ADAL" clId="{586EB3DE-A88D-4322-9283-0135B2A78175}" dt="2021-10-20T10:21:38.979" v="5"/>
          <ac:spMkLst>
            <pc:docMk/>
            <pc:sldMk cId="1680116620" sldId="257"/>
            <ac:spMk id="10" creationId="{10DC239D-B877-48CA-9298-0A287F8D6AA9}"/>
          </ac:spMkLst>
        </pc:spChg>
        <pc:grpChg chg="add mod">
          <ac:chgData name="Susana Senos" userId="1d47ca47-bec6-47d9-bece-2eb15e4ccc9b" providerId="ADAL" clId="{586EB3DE-A88D-4322-9283-0135B2A78175}" dt="2021-10-20T10:21:47.760" v="11" actId="1038"/>
          <ac:grpSpMkLst>
            <pc:docMk/>
            <pc:sldMk cId="1680116620" sldId="257"/>
            <ac:grpSpMk id="8" creationId="{3CCF2B32-4FF7-4BBF-AE33-0D5C53A87350}"/>
          </ac:grpSpMkLst>
        </pc:grpChg>
        <pc:picChg chg="add mod">
          <ac:chgData name="Susana Senos" userId="1d47ca47-bec6-47d9-bece-2eb15e4ccc9b" providerId="ADAL" clId="{586EB3DE-A88D-4322-9283-0135B2A78175}" dt="2021-10-20T10:21:38.979" v="5"/>
          <ac:picMkLst>
            <pc:docMk/>
            <pc:sldMk cId="1680116620" sldId="257"/>
            <ac:picMk id="9" creationId="{732761DD-A2A6-4AC0-853A-71C78A99489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m texto&#10;&#10;Descrição gerada automaticamente">
            <a:extLst>
              <a:ext uri="{FF2B5EF4-FFF2-40B4-BE49-F238E27FC236}">
                <a16:creationId xmlns:a16="http://schemas.microsoft.com/office/drawing/2014/main" id="{DDA2971A-99CB-4F21-A49A-4BE6E6B1A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0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F7DF08AC-11CF-4DAE-AF33-02CA64CD0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5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pessoa, mulher, interior&#10;&#10;Descrição gerada automaticamente">
            <a:extLst>
              <a:ext uri="{FF2B5EF4-FFF2-40B4-BE49-F238E27FC236}">
                <a16:creationId xmlns:a16="http://schemas.microsoft.com/office/drawing/2014/main" id="{CCD774F0-37CD-4EA1-BB3D-D6DD58BF2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, spectacles&#10;&#10;Description automatically generated">
            <a:extLst>
              <a:ext uri="{FF2B5EF4-FFF2-40B4-BE49-F238E27FC236}">
                <a16:creationId xmlns:a16="http://schemas.microsoft.com/office/drawing/2014/main" id="{72039B35-4338-4E4A-83E2-E68CD1306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2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8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20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1FF8394-43F1-4F4B-9F56-7DF47EAD8A57}"/>
              </a:ext>
            </a:extLst>
          </p:cNvPr>
          <p:cNvSpPr txBox="1">
            <a:spLocks/>
          </p:cNvSpPr>
          <p:nvPr/>
        </p:nvSpPr>
        <p:spPr>
          <a:xfrm>
            <a:off x="416624" y="649605"/>
            <a:ext cx="6650220" cy="6407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 b="1" dirty="0"/>
              <a:t>Academia Digital para Pais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7BE0F9-22F2-49A2-9A68-C93F8165F802}"/>
              </a:ext>
            </a:extLst>
          </p:cNvPr>
          <p:cNvSpPr txBox="1">
            <a:spLocks/>
          </p:cNvSpPr>
          <p:nvPr/>
        </p:nvSpPr>
        <p:spPr>
          <a:xfrm>
            <a:off x="416624" y="2900223"/>
            <a:ext cx="11366073" cy="18781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6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Criar um email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6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Enviar um email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6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Enviar um email com anexo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6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Responder a um email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6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Conhecer a plataforma usada na escola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6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Realizar uma tarefa com um processador de texto (Word)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6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95AD87B-A3B1-4787-BB8D-8E23197CF6E4}"/>
              </a:ext>
            </a:extLst>
          </p:cNvPr>
          <p:cNvSpPr txBox="1">
            <a:spLocks/>
          </p:cNvSpPr>
          <p:nvPr/>
        </p:nvSpPr>
        <p:spPr>
          <a:xfrm>
            <a:off x="416624" y="2347562"/>
            <a:ext cx="2484620" cy="4171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 sz="2400" b="1" dirty="0"/>
              <a:t>Sessão 2</a:t>
            </a:r>
          </a:p>
          <a:p>
            <a:endParaRPr lang="pt-P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CCF2B32-4FF7-4BBF-AE33-0D5C53A87350}"/>
              </a:ext>
            </a:extLst>
          </p:cNvPr>
          <p:cNvGrpSpPr/>
          <p:nvPr/>
        </p:nvGrpSpPr>
        <p:grpSpPr>
          <a:xfrm>
            <a:off x="7777884" y="6172372"/>
            <a:ext cx="1700605" cy="488133"/>
            <a:chOff x="9312120" y="5868729"/>
            <a:chExt cx="1941871" cy="574536"/>
          </a:xfrm>
        </p:grpSpPr>
        <p:pic>
          <p:nvPicPr>
            <p:cNvPr id="9" name="Imagem 8" descr="Uma imagem com texto&#10;&#10;Descrição gerada automaticamente">
              <a:extLst>
                <a:ext uri="{FF2B5EF4-FFF2-40B4-BE49-F238E27FC236}">
                  <a16:creationId xmlns:a16="http://schemas.microsoft.com/office/drawing/2014/main" id="{732761DD-A2A6-4AC0-853A-71C78A994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5079" y="6076087"/>
              <a:ext cx="720172" cy="367178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0DC239D-B877-48CA-9298-0A287F8D6AA9}"/>
                </a:ext>
              </a:extLst>
            </p:cNvPr>
            <p:cNvSpPr txBox="1"/>
            <p:nvPr/>
          </p:nvSpPr>
          <p:spPr>
            <a:xfrm>
              <a:off x="9312120" y="5868729"/>
              <a:ext cx="1941871" cy="253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PT" sz="800" dirty="0"/>
                <a:t>Com o apoio do: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0116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A14DC8-BE41-4F42-871B-24DE5CE64FC7}"/>
              </a:ext>
            </a:extLst>
          </p:cNvPr>
          <p:cNvSpPr txBox="1">
            <a:spLocks/>
          </p:cNvSpPr>
          <p:nvPr/>
        </p:nvSpPr>
        <p:spPr>
          <a:xfrm>
            <a:off x="878839" y="791845"/>
            <a:ext cx="4230553" cy="7219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FED20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 dirty="0"/>
              <a:t>Obrigado</a:t>
            </a:r>
          </a:p>
        </p:txBody>
      </p:sp>
      <p:sp>
        <p:nvSpPr>
          <p:cNvPr id="4" name="Caixa de Texto 2">
            <a:extLst>
              <a:ext uri="{FF2B5EF4-FFF2-40B4-BE49-F238E27FC236}">
                <a16:creationId xmlns:a16="http://schemas.microsoft.com/office/drawing/2014/main" id="{BE0E04FA-737E-4062-BEAA-B7D4FE488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3099" y="5799925"/>
            <a:ext cx="1303721" cy="3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pt-PT" sz="12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Com o apoio do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8" name="Imagem 7" descr="Uma imagem com texto&#10;&#10;Descrição gerada automaticamente">
            <a:extLst>
              <a:ext uri="{FF2B5EF4-FFF2-40B4-BE49-F238E27FC236}">
                <a16:creationId xmlns:a16="http://schemas.microsoft.com/office/drawing/2014/main" id="{C2E36776-CCBB-4240-ADE4-D62A5AC04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191" y="6054610"/>
            <a:ext cx="959535" cy="48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057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5D2836E32A2045AA1DF5E1CF9BE319" ma:contentTypeVersion="11" ma:contentTypeDescription="Create a new document." ma:contentTypeScope="" ma:versionID="20f49ab9b65d6135f0394e9c71e51995">
  <xsd:schema xmlns:xsd="http://www.w3.org/2001/XMLSchema" xmlns:xs="http://www.w3.org/2001/XMLSchema" xmlns:p="http://schemas.microsoft.com/office/2006/metadata/properties" xmlns:ns2="668069c2-4658-4310-bc0a-9384ea5f16aa" targetNamespace="http://schemas.microsoft.com/office/2006/metadata/properties" ma:root="true" ma:fieldsID="4cdb8fef4f211aac3b6d2b0e3477df50" ns2:_="">
    <xsd:import namespace="668069c2-4658-4310-bc0a-9384ea5f16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8069c2-4658-4310-bc0a-9384ea5f1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234DF91-FA46-4FA8-98D5-AFF79C289DCE}">
  <ds:schemaRefs>
    <ds:schemaRef ds:uri="668069c2-4658-4310-bc0a-9384ea5f16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D42E390-F7BD-4029-92AB-AB710C1E97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6789E1-E4ED-4C2F-B6E5-06EE9F1CBD7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48</Words>
  <Application>Microsoft Office PowerPoint</Application>
  <PresentationFormat>Ecrã Panorâmico</PresentationFormat>
  <Paragraphs>11</Paragraphs>
  <Slides>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</vt:i4>
      </vt:variant>
    </vt:vector>
  </HeadingPairs>
  <TitlesOfParts>
    <vt:vector size="6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CAROLINA CODER MEIRA</dc:creator>
  <cp:lastModifiedBy>Susana Senos</cp:lastModifiedBy>
  <cp:revision>5</cp:revision>
  <dcterms:created xsi:type="dcterms:W3CDTF">2021-09-08T13:19:00Z</dcterms:created>
  <dcterms:modified xsi:type="dcterms:W3CDTF">2021-10-20T10:21:50Z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11530c-902c-4b75-8616-d6c82cd1332a_Enabled">
    <vt:lpwstr>true</vt:lpwstr>
  </property>
  <property fmtid="{D5CDD505-2E9C-101B-9397-08002B2CF9AE}" pid="3" name="MSIP_Label_9811530c-902c-4b75-8616-d6c82cd1332a_SetDate">
    <vt:lpwstr>2021-09-08T14:12:37Z</vt:lpwstr>
  </property>
  <property fmtid="{D5CDD505-2E9C-101B-9397-08002B2CF9AE}" pid="4" name="MSIP_Label_9811530c-902c-4b75-8616-d6c82cd1332a_Method">
    <vt:lpwstr>Standard</vt:lpwstr>
  </property>
  <property fmtid="{D5CDD505-2E9C-101B-9397-08002B2CF9AE}" pid="5" name="MSIP_Label_9811530c-902c-4b75-8616-d6c82cd1332a_Name">
    <vt:lpwstr>9811530c-902c-4b75-8616-d6c82cd1332a</vt:lpwstr>
  </property>
  <property fmtid="{D5CDD505-2E9C-101B-9397-08002B2CF9AE}" pid="6" name="MSIP_Label_9811530c-902c-4b75-8616-d6c82cd1332a_SiteId">
    <vt:lpwstr>bf86fbdb-f8c2-440e-923c-05a60dc2bc9b</vt:lpwstr>
  </property>
  <property fmtid="{D5CDD505-2E9C-101B-9397-08002B2CF9AE}" pid="7" name="MSIP_Label_9811530c-902c-4b75-8616-d6c82cd1332a_ActionId">
    <vt:lpwstr>e9f71ad1-d2e1-40e2-8751-ebe6e0fdbbc0</vt:lpwstr>
  </property>
  <property fmtid="{D5CDD505-2E9C-101B-9397-08002B2CF9AE}" pid="8" name="MSIP_Label_9811530c-902c-4b75-8616-d6c82cd1332a_ContentBits">
    <vt:lpwstr>0</vt:lpwstr>
  </property>
  <property fmtid="{D5CDD505-2E9C-101B-9397-08002B2CF9AE}" pid="9" name="ContentTypeId">
    <vt:lpwstr>0x010100B55D2836E32A2045AA1DF5E1CF9BE319</vt:lpwstr>
  </property>
</Properties>
</file>