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8288000" cy="10287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56B3314-D461-42A3-AC90-7213EABD8CC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12/12/21</a:t>
            </a:fld>
            <a:endParaRPr b="0" lang="pt-PT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PT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C0465D1-86EE-4F9B-A176-23FE34556D7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P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Clique para editar o formato do título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Clique para editar o formato de texto dos tópicos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Segundo nível de tópicos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Terceiro nível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Quarto nível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Quinto nível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Sexto nível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Sétimo nível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aabc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utoShape 2"/>
          <p:cNvSpPr/>
          <p:nvPr/>
        </p:nvSpPr>
        <p:spPr>
          <a:xfrm>
            <a:off x="226800" y="4339440"/>
            <a:ext cx="6498000" cy="291240"/>
          </a:xfrm>
          <a:prstGeom prst="rect">
            <a:avLst/>
          </a:prstGeom>
          <a:solidFill>
            <a:srgbClr val="8aab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Picture 3" descr=""/>
          <p:cNvPicPr/>
          <p:nvPr/>
        </p:nvPicPr>
        <p:blipFill>
          <a:blip r:embed="rId1"/>
          <a:stretch/>
        </p:blipFill>
        <p:spPr>
          <a:xfrm>
            <a:off x="5478480" y="3198600"/>
            <a:ext cx="7677000" cy="5208840"/>
          </a:xfrm>
          <a:prstGeom prst="rect">
            <a:avLst/>
          </a:prstGeom>
          <a:ln w="0">
            <a:noFill/>
          </a:ln>
        </p:spPr>
      </p:pic>
      <p:pic>
        <p:nvPicPr>
          <p:cNvPr id="43" name="Picture 4" descr=""/>
          <p:cNvPicPr/>
          <p:nvPr/>
        </p:nvPicPr>
        <p:blipFill>
          <a:blip r:embed="rId2"/>
          <a:stretch/>
        </p:blipFill>
        <p:spPr>
          <a:xfrm>
            <a:off x="486720" y="361440"/>
            <a:ext cx="4803120" cy="2113200"/>
          </a:xfrm>
          <a:prstGeom prst="rect">
            <a:avLst/>
          </a:prstGeom>
          <a:ln w="0">
            <a:noFill/>
          </a:ln>
        </p:spPr>
      </p:pic>
      <p:pic>
        <p:nvPicPr>
          <p:cNvPr id="44" name="Picture 5" descr=""/>
          <p:cNvPicPr/>
          <p:nvPr/>
        </p:nvPicPr>
        <p:blipFill>
          <a:blip r:embed="rId3"/>
          <a:stretch/>
        </p:blipFill>
        <p:spPr>
          <a:xfrm>
            <a:off x="13793760" y="5803200"/>
            <a:ext cx="4214160" cy="4114440"/>
          </a:xfrm>
          <a:prstGeom prst="rect">
            <a:avLst/>
          </a:prstGeom>
          <a:ln w="0">
            <a:noFill/>
          </a:ln>
        </p:spPr>
      </p:pic>
      <p:sp>
        <p:nvSpPr>
          <p:cNvPr id="45" name="AutoShape 6"/>
          <p:cNvSpPr/>
          <p:nvPr/>
        </p:nvSpPr>
        <p:spPr>
          <a:xfrm>
            <a:off x="5897880" y="5119560"/>
            <a:ext cx="6492240" cy="0"/>
          </a:xfrm>
          <a:prstGeom prst="line">
            <a:avLst/>
          </a:prstGeom>
          <a:ln cap="rnd" w="47625">
            <a:solidFill>
              <a:srgbClr val="ffffff"/>
            </a:solidFill>
            <a:round/>
            <a:headEnd len="lg" type="diamond" w="lg"/>
            <a:tailEnd len="lg" type="diamond" w="lg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6" name="Group 7"/>
          <p:cNvGrpSpPr/>
          <p:nvPr/>
        </p:nvGrpSpPr>
        <p:grpSpPr>
          <a:xfrm>
            <a:off x="15192000" y="-538200"/>
            <a:ext cx="5632200" cy="5657400"/>
            <a:chOff x="15192000" y="-538200"/>
            <a:chExt cx="5632200" cy="5657400"/>
          </a:xfrm>
        </p:grpSpPr>
        <p:sp>
          <p:nvSpPr>
            <p:cNvPr id="47" name="Freeform 8"/>
            <p:cNvSpPr/>
            <p:nvPr/>
          </p:nvSpPr>
          <p:spPr>
            <a:xfrm>
              <a:off x="15192000" y="-53820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7d00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8" name="Group 9"/>
          <p:cNvGrpSpPr/>
          <p:nvPr/>
        </p:nvGrpSpPr>
        <p:grpSpPr>
          <a:xfrm>
            <a:off x="16593120" y="1656360"/>
            <a:ext cx="5632200" cy="5657400"/>
            <a:chOff x="16593120" y="1656360"/>
            <a:chExt cx="5632200" cy="5657400"/>
          </a:xfrm>
        </p:grpSpPr>
        <p:sp>
          <p:nvSpPr>
            <p:cNvPr id="49" name="Freeform 10"/>
            <p:cNvSpPr/>
            <p:nvPr/>
          </p:nvSpPr>
          <p:spPr>
            <a:xfrm>
              <a:off x="16593120" y="165636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cfcf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0" name="Group 11"/>
          <p:cNvGrpSpPr/>
          <p:nvPr/>
        </p:nvGrpSpPr>
        <p:grpSpPr>
          <a:xfrm>
            <a:off x="-3566880" y="2475000"/>
            <a:ext cx="5632200" cy="5657400"/>
            <a:chOff x="-3566880" y="2475000"/>
            <a:chExt cx="5632200" cy="5657400"/>
          </a:xfrm>
        </p:grpSpPr>
        <p:sp>
          <p:nvSpPr>
            <p:cNvPr id="51" name="Freeform 12"/>
            <p:cNvSpPr/>
            <p:nvPr/>
          </p:nvSpPr>
          <p:spPr>
            <a:xfrm>
              <a:off x="-3566880" y="247500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7d00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2" name="Group 13"/>
          <p:cNvGrpSpPr/>
          <p:nvPr/>
        </p:nvGrpSpPr>
        <p:grpSpPr>
          <a:xfrm>
            <a:off x="-1787760" y="7709760"/>
            <a:ext cx="5632200" cy="5657400"/>
            <a:chOff x="-1787760" y="7709760"/>
            <a:chExt cx="5632200" cy="5657400"/>
          </a:xfrm>
        </p:grpSpPr>
        <p:sp>
          <p:nvSpPr>
            <p:cNvPr id="53" name="Freeform 14"/>
            <p:cNvSpPr/>
            <p:nvPr/>
          </p:nvSpPr>
          <p:spPr>
            <a:xfrm>
              <a:off x="-1787760" y="770976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3b649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4" name="Group 15"/>
          <p:cNvGrpSpPr/>
          <p:nvPr/>
        </p:nvGrpSpPr>
        <p:grpSpPr>
          <a:xfrm>
            <a:off x="11482200" y="-4399200"/>
            <a:ext cx="5632200" cy="5657400"/>
            <a:chOff x="11482200" y="-4399200"/>
            <a:chExt cx="5632200" cy="5657400"/>
          </a:xfrm>
        </p:grpSpPr>
        <p:sp>
          <p:nvSpPr>
            <p:cNvPr id="55" name="Freeform 16"/>
            <p:cNvSpPr/>
            <p:nvPr/>
          </p:nvSpPr>
          <p:spPr>
            <a:xfrm>
              <a:off x="11482200" y="-439920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3b649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6" name="Group 17"/>
          <p:cNvGrpSpPr/>
          <p:nvPr/>
        </p:nvGrpSpPr>
        <p:grpSpPr>
          <a:xfrm>
            <a:off x="2900880" y="9258480"/>
            <a:ext cx="5632200" cy="5657400"/>
            <a:chOff x="2900880" y="9258480"/>
            <a:chExt cx="5632200" cy="5657400"/>
          </a:xfrm>
        </p:grpSpPr>
        <p:sp>
          <p:nvSpPr>
            <p:cNvPr id="57" name="Freeform 18"/>
            <p:cNvSpPr/>
            <p:nvPr/>
          </p:nvSpPr>
          <p:spPr>
            <a:xfrm>
              <a:off x="2900880" y="925848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cfcf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aabc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" descr=""/>
          <p:cNvPicPr/>
          <p:nvPr/>
        </p:nvPicPr>
        <p:blipFill>
          <a:blip r:embed="rId1"/>
          <a:stretch/>
        </p:blipFill>
        <p:spPr>
          <a:xfrm>
            <a:off x="9735840" y="3763800"/>
            <a:ext cx="7219080" cy="4421520"/>
          </a:xfrm>
          <a:prstGeom prst="rect">
            <a:avLst/>
          </a:prstGeom>
          <a:ln w="0">
            <a:noFill/>
          </a:ln>
        </p:spPr>
      </p:pic>
      <p:grpSp>
        <p:nvGrpSpPr>
          <p:cNvPr id="59" name="Group 3"/>
          <p:cNvGrpSpPr/>
          <p:nvPr/>
        </p:nvGrpSpPr>
        <p:grpSpPr>
          <a:xfrm>
            <a:off x="-424080" y="8757360"/>
            <a:ext cx="5632200" cy="5657400"/>
            <a:chOff x="-424080" y="8757360"/>
            <a:chExt cx="5632200" cy="5657400"/>
          </a:xfrm>
        </p:grpSpPr>
        <p:sp>
          <p:nvSpPr>
            <p:cNvPr id="60" name="Freeform 4"/>
            <p:cNvSpPr/>
            <p:nvPr/>
          </p:nvSpPr>
          <p:spPr>
            <a:xfrm>
              <a:off x="-424080" y="875736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40bf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1" name="Group 5"/>
          <p:cNvGrpSpPr/>
          <p:nvPr/>
        </p:nvGrpSpPr>
        <p:grpSpPr>
          <a:xfrm>
            <a:off x="617040" y="36360"/>
            <a:ext cx="9102960" cy="9143640"/>
            <a:chOff x="617040" y="36360"/>
            <a:chExt cx="9102960" cy="9143640"/>
          </a:xfrm>
        </p:grpSpPr>
        <p:sp>
          <p:nvSpPr>
            <p:cNvPr id="62" name="Freeform 6"/>
            <p:cNvSpPr/>
            <p:nvPr/>
          </p:nvSpPr>
          <p:spPr>
            <a:xfrm>
              <a:off x="617040" y="36360"/>
              <a:ext cx="9102960" cy="914364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40bf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3" name="TextBox 7"/>
          <p:cNvSpPr/>
          <p:nvPr/>
        </p:nvSpPr>
        <p:spPr>
          <a:xfrm>
            <a:off x="10130040" y="876240"/>
            <a:ext cx="7329960" cy="133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ts val="10508"/>
              </a:lnSpc>
            </a:pPr>
            <a:r>
              <a:rPr b="0" lang="en-US" sz="7510" spc="-1" strike="noStrike">
                <a:solidFill>
                  <a:srgbClr val="273755"/>
                </a:solidFill>
                <a:latin typeface="Open Sans Extra Bold"/>
              </a:rPr>
              <a:t>Apresentação</a:t>
            </a:r>
            <a:endParaRPr b="0" lang="pt-PT" sz="7510" spc="-1" strike="noStrike">
              <a:latin typeface="Arial"/>
            </a:endParaRPr>
          </a:p>
        </p:txBody>
      </p:sp>
      <p:sp>
        <p:nvSpPr>
          <p:cNvPr id="64" name="TextBox 8"/>
          <p:cNvSpPr/>
          <p:nvPr/>
        </p:nvSpPr>
        <p:spPr>
          <a:xfrm>
            <a:off x="1533240" y="1800000"/>
            <a:ext cx="7466760" cy="570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ts val="6721"/>
              </a:lnSpc>
            </a:pPr>
            <a:r>
              <a:rPr b="0" lang="en-US" sz="4400" spc="-1" strike="noStrike">
                <a:solidFill>
                  <a:srgbClr val="273755"/>
                </a:solidFill>
                <a:latin typeface="Open Sans Bold"/>
              </a:rPr>
              <a:t>Formadores voluntários</a:t>
            </a:r>
            <a:r>
              <a:rPr b="0" lang="en-US" sz="4400" spc="-1" strike="noStrike">
                <a:solidFill>
                  <a:srgbClr val="273755"/>
                </a:solidFill>
                <a:latin typeface="Open Sans"/>
              </a:rPr>
              <a:t>:</a:t>
            </a:r>
            <a:endParaRPr b="0" lang="pt-PT" sz="4400" spc="-1" strike="noStrike">
              <a:latin typeface="Arial"/>
            </a:endParaRPr>
          </a:p>
          <a:p>
            <a:pPr algn="ctr">
              <a:lnSpc>
                <a:spcPts val="5460"/>
              </a:lnSpc>
            </a:pPr>
            <a:r>
              <a:rPr b="0" lang="en-US" sz="3900" spc="-1" strike="noStrike">
                <a:solidFill>
                  <a:srgbClr val="273755"/>
                </a:solidFill>
                <a:latin typeface="Open Sans"/>
              </a:rPr>
              <a:t>Duarte Perdigão</a:t>
            </a:r>
            <a:endParaRPr b="0" lang="pt-PT" sz="3900" spc="-1" strike="noStrike">
              <a:latin typeface="Arial"/>
            </a:endParaRPr>
          </a:p>
          <a:p>
            <a:pPr algn="ctr">
              <a:lnSpc>
                <a:spcPts val="5460"/>
              </a:lnSpc>
            </a:pPr>
            <a:r>
              <a:rPr b="0" lang="en-US" sz="3900" spc="-1" strike="noStrike">
                <a:solidFill>
                  <a:srgbClr val="273755"/>
                </a:solidFill>
                <a:latin typeface="Open Sans"/>
              </a:rPr>
              <a:t>Maria Amélia Perdigão</a:t>
            </a:r>
            <a:endParaRPr b="0" lang="pt-PT" sz="3900" spc="-1" strike="noStrike">
              <a:latin typeface="Arial"/>
            </a:endParaRPr>
          </a:p>
          <a:p>
            <a:pPr algn="ctr">
              <a:lnSpc>
                <a:spcPts val="5460"/>
              </a:lnSpc>
            </a:pPr>
            <a:r>
              <a:rPr b="0" lang="en-US" sz="3900" spc="-1" strike="noStrike">
                <a:solidFill>
                  <a:srgbClr val="273755"/>
                </a:solidFill>
                <a:latin typeface="Open Sans"/>
              </a:rPr>
              <a:t>Rafael Sena</a:t>
            </a:r>
            <a:endParaRPr b="0" lang="pt-PT" sz="3900" spc="-1" strike="noStrike">
              <a:latin typeface="Arial"/>
            </a:endParaRPr>
          </a:p>
          <a:p>
            <a:pPr algn="ctr">
              <a:lnSpc>
                <a:spcPts val="5460"/>
              </a:lnSpc>
            </a:pPr>
            <a:r>
              <a:rPr b="0" lang="en-US" sz="3900" spc="-1" strike="noStrike">
                <a:solidFill>
                  <a:srgbClr val="273755"/>
                </a:solidFill>
                <a:latin typeface="Open Sans"/>
              </a:rPr>
              <a:t>Tiago Monteiro</a:t>
            </a:r>
            <a:endParaRPr b="0" lang="pt-PT" sz="3900" spc="-1" strike="noStrike">
              <a:latin typeface="Arial"/>
            </a:endParaRPr>
          </a:p>
          <a:p>
            <a:pPr algn="ctr">
              <a:lnSpc>
                <a:spcPts val="5460"/>
              </a:lnSpc>
            </a:pPr>
            <a:r>
              <a:rPr b="0" lang="en-US" sz="3900" spc="-1" strike="noStrike">
                <a:solidFill>
                  <a:srgbClr val="273755"/>
                </a:solidFill>
                <a:latin typeface="Open Sans"/>
              </a:rPr>
              <a:t>Ana Carvalho</a:t>
            </a:r>
            <a:endParaRPr b="0" lang="pt-PT" sz="3900" spc="-1" strike="noStrike">
              <a:latin typeface="Arial"/>
            </a:endParaRPr>
          </a:p>
          <a:p>
            <a:pPr algn="ctr">
              <a:lnSpc>
                <a:spcPts val="5460"/>
              </a:lnSpc>
            </a:pPr>
            <a:r>
              <a:rPr b="0" lang="en-US" sz="3900" spc="-1" strike="noStrike">
                <a:solidFill>
                  <a:srgbClr val="273755"/>
                </a:solidFill>
                <a:latin typeface="Open Sans"/>
              </a:rPr>
              <a:t>Emanuel Vilaça</a:t>
            </a:r>
            <a:endParaRPr b="0" lang="pt-PT" sz="3900" spc="-1" strike="noStrike">
              <a:latin typeface="Arial"/>
            </a:endParaRPr>
          </a:p>
          <a:p>
            <a:pPr algn="ctr">
              <a:lnSpc>
                <a:spcPts val="5460"/>
              </a:lnSpc>
            </a:pPr>
            <a:r>
              <a:rPr b="0" lang="en-US" sz="3900" spc="-1" strike="noStrike">
                <a:solidFill>
                  <a:srgbClr val="273755"/>
                </a:solidFill>
                <a:latin typeface="Open Sans"/>
              </a:rPr>
              <a:t>Luís Azóia</a:t>
            </a:r>
            <a:endParaRPr b="0" lang="pt-PT" sz="3900" spc="-1" strike="noStrike">
              <a:latin typeface="Arial"/>
            </a:endParaRPr>
          </a:p>
        </p:txBody>
      </p:sp>
      <p:grpSp>
        <p:nvGrpSpPr>
          <p:cNvPr id="65" name="Group 9"/>
          <p:cNvGrpSpPr/>
          <p:nvPr/>
        </p:nvGrpSpPr>
        <p:grpSpPr>
          <a:xfrm>
            <a:off x="11310120" y="9173160"/>
            <a:ext cx="5632200" cy="5657400"/>
            <a:chOff x="11310120" y="9173160"/>
            <a:chExt cx="5632200" cy="5657400"/>
          </a:xfrm>
        </p:grpSpPr>
        <p:sp>
          <p:nvSpPr>
            <p:cNvPr id="66" name="Freeform 10"/>
            <p:cNvSpPr/>
            <p:nvPr/>
          </p:nvSpPr>
          <p:spPr>
            <a:xfrm>
              <a:off x="11310120" y="917316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40bf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7" name="Group 11"/>
          <p:cNvGrpSpPr/>
          <p:nvPr/>
        </p:nvGrpSpPr>
        <p:grpSpPr>
          <a:xfrm>
            <a:off x="6382800" y="8757360"/>
            <a:ext cx="6459840" cy="6489000"/>
            <a:chOff x="6382800" y="8757360"/>
            <a:chExt cx="6459840" cy="6489000"/>
          </a:xfrm>
        </p:grpSpPr>
        <p:sp>
          <p:nvSpPr>
            <p:cNvPr id="68" name="Freeform 12"/>
            <p:cNvSpPr/>
            <p:nvPr/>
          </p:nvSpPr>
          <p:spPr>
            <a:xfrm>
              <a:off x="6382800" y="8757360"/>
              <a:ext cx="6459840" cy="64890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28777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9" name="Group 13"/>
          <p:cNvGrpSpPr/>
          <p:nvPr/>
        </p:nvGrpSpPr>
        <p:grpSpPr>
          <a:xfrm>
            <a:off x="3742560" y="9588960"/>
            <a:ext cx="5632200" cy="5657400"/>
            <a:chOff x="3742560" y="9588960"/>
            <a:chExt cx="5632200" cy="5657400"/>
          </a:xfrm>
        </p:grpSpPr>
        <p:sp>
          <p:nvSpPr>
            <p:cNvPr id="70" name="Freeform 14"/>
            <p:cNvSpPr/>
            <p:nvPr/>
          </p:nvSpPr>
          <p:spPr>
            <a:xfrm>
              <a:off x="3742560" y="958896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40bf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1" name="Group 15"/>
          <p:cNvGrpSpPr/>
          <p:nvPr/>
        </p:nvGrpSpPr>
        <p:grpSpPr>
          <a:xfrm>
            <a:off x="-987120" y="8908920"/>
            <a:ext cx="5632200" cy="5657400"/>
            <a:chOff x="-987120" y="8908920"/>
            <a:chExt cx="5632200" cy="5657400"/>
          </a:xfrm>
        </p:grpSpPr>
        <p:sp>
          <p:nvSpPr>
            <p:cNvPr id="72" name="Freeform 16"/>
            <p:cNvSpPr/>
            <p:nvPr/>
          </p:nvSpPr>
          <p:spPr>
            <a:xfrm>
              <a:off x="-987120" y="890892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40bf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3" name="Group 17"/>
          <p:cNvGrpSpPr/>
          <p:nvPr/>
        </p:nvGrpSpPr>
        <p:grpSpPr>
          <a:xfrm>
            <a:off x="14268960" y="9588960"/>
            <a:ext cx="5632200" cy="5657400"/>
            <a:chOff x="14268960" y="9588960"/>
            <a:chExt cx="5632200" cy="5657400"/>
          </a:xfrm>
        </p:grpSpPr>
        <p:sp>
          <p:nvSpPr>
            <p:cNvPr id="74" name="Freeform 18"/>
            <p:cNvSpPr/>
            <p:nvPr/>
          </p:nvSpPr>
          <p:spPr>
            <a:xfrm>
              <a:off x="14268960" y="9588960"/>
              <a:ext cx="5632200" cy="5657400"/>
            </a:xfrm>
            <a:custGeom>
              <a:avLst/>
              <a:gdLst/>
              <a:ah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28777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bd1c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265320" y="2234160"/>
            <a:ext cx="2576880" cy="2576880"/>
            <a:chOff x="265320" y="2234160"/>
            <a:chExt cx="2576880" cy="2576880"/>
          </a:xfrm>
        </p:grpSpPr>
        <p:pic>
          <p:nvPicPr>
            <p:cNvPr id="76" name="Picture 3" descr=""/>
            <p:cNvPicPr/>
            <p:nvPr/>
          </p:nvPicPr>
          <p:blipFill>
            <a:blip r:embed="rId1"/>
            <a:stretch/>
          </p:blipFill>
          <p:spPr>
            <a:xfrm>
              <a:off x="265320" y="2234160"/>
              <a:ext cx="2576880" cy="257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7" name="TextBox 4"/>
            <p:cNvSpPr/>
            <p:nvPr/>
          </p:nvSpPr>
          <p:spPr>
            <a:xfrm>
              <a:off x="265320" y="3213720"/>
              <a:ext cx="2576880" cy="604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ts val="4759"/>
                </a:lnSpc>
              </a:pPr>
              <a:r>
                <a:rPr b="0" lang="en-US" sz="3400" spc="-1" strike="noStrike">
                  <a:solidFill>
                    <a:srgbClr val="273755"/>
                  </a:solidFill>
                  <a:latin typeface="Open Sans Light Bold"/>
                </a:rPr>
                <a:t>Nome</a:t>
              </a:r>
              <a:endParaRPr b="0" lang="pt-PT" sz="3400" spc="-1" strike="noStrike">
                <a:latin typeface="Arial"/>
              </a:endParaRPr>
            </a:p>
          </p:txBody>
        </p:sp>
      </p:grpSp>
      <p:grpSp>
        <p:nvGrpSpPr>
          <p:cNvPr id="78" name="Group 5"/>
          <p:cNvGrpSpPr/>
          <p:nvPr/>
        </p:nvGrpSpPr>
        <p:grpSpPr>
          <a:xfrm>
            <a:off x="3173040" y="2234160"/>
            <a:ext cx="2576880" cy="2576880"/>
            <a:chOff x="3173040" y="2234160"/>
            <a:chExt cx="2576880" cy="2576880"/>
          </a:xfrm>
        </p:grpSpPr>
        <p:pic>
          <p:nvPicPr>
            <p:cNvPr id="79" name="Picture 6" descr=""/>
            <p:cNvPicPr/>
            <p:nvPr/>
          </p:nvPicPr>
          <p:blipFill>
            <a:blip r:embed="rId2"/>
            <a:stretch/>
          </p:blipFill>
          <p:spPr>
            <a:xfrm>
              <a:off x="3173040" y="2234160"/>
              <a:ext cx="2576880" cy="257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0" name="TextBox 7"/>
            <p:cNvSpPr/>
            <p:nvPr/>
          </p:nvSpPr>
          <p:spPr>
            <a:xfrm>
              <a:off x="3173040" y="3213720"/>
              <a:ext cx="2576880" cy="604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ts val="4759"/>
                </a:lnSpc>
              </a:pPr>
              <a:r>
                <a:rPr b="0" lang="en-US" sz="3400" spc="-1" strike="noStrike">
                  <a:solidFill>
                    <a:srgbClr val="273755"/>
                  </a:solidFill>
                  <a:latin typeface="Open Sans Light Bold"/>
                </a:rPr>
                <a:t>Idade</a:t>
              </a:r>
              <a:endParaRPr b="0" lang="pt-PT" sz="3400" spc="-1" strike="noStrike">
                <a:latin typeface="Arial"/>
              </a:endParaRPr>
            </a:p>
          </p:txBody>
        </p:sp>
      </p:grpSp>
      <p:grpSp>
        <p:nvGrpSpPr>
          <p:cNvPr id="81" name="Group 8"/>
          <p:cNvGrpSpPr/>
          <p:nvPr/>
        </p:nvGrpSpPr>
        <p:grpSpPr>
          <a:xfrm>
            <a:off x="6031800" y="2103120"/>
            <a:ext cx="2576880" cy="2576880"/>
            <a:chOff x="6031800" y="2103120"/>
            <a:chExt cx="2576880" cy="2576880"/>
          </a:xfrm>
        </p:grpSpPr>
        <p:pic>
          <p:nvPicPr>
            <p:cNvPr id="82" name="Picture 9" descr=""/>
            <p:cNvPicPr/>
            <p:nvPr/>
          </p:nvPicPr>
          <p:blipFill>
            <a:blip r:embed="rId3"/>
            <a:stretch/>
          </p:blipFill>
          <p:spPr>
            <a:xfrm>
              <a:off x="6031800" y="2103120"/>
              <a:ext cx="2576880" cy="257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3" name="TextBox 10"/>
            <p:cNvSpPr/>
            <p:nvPr/>
          </p:nvSpPr>
          <p:spPr>
            <a:xfrm>
              <a:off x="6031800" y="3082680"/>
              <a:ext cx="2576880" cy="1208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ts val="4759"/>
                </a:lnSpc>
              </a:pPr>
              <a:r>
                <a:rPr b="0" lang="en-US" sz="3400" spc="-1" strike="noStrike">
                  <a:solidFill>
                    <a:srgbClr val="273755"/>
                  </a:solidFill>
                  <a:latin typeface="Open Sans Light Bold"/>
                </a:rPr>
                <a:t>De onde é?</a:t>
              </a:r>
              <a:endParaRPr b="0" lang="pt-PT" sz="3400" spc="-1" strike="noStrike">
                <a:latin typeface="Arial"/>
              </a:endParaRPr>
            </a:p>
          </p:txBody>
        </p:sp>
      </p:grpSp>
      <p:grpSp>
        <p:nvGrpSpPr>
          <p:cNvPr id="84" name="Group 11"/>
          <p:cNvGrpSpPr/>
          <p:nvPr/>
        </p:nvGrpSpPr>
        <p:grpSpPr>
          <a:xfrm>
            <a:off x="768600" y="5167440"/>
            <a:ext cx="4146840" cy="4492800"/>
            <a:chOff x="768600" y="5167440"/>
            <a:chExt cx="4146840" cy="4492800"/>
          </a:xfrm>
        </p:grpSpPr>
        <p:pic>
          <p:nvPicPr>
            <p:cNvPr id="85" name="Picture 12" descr=""/>
            <p:cNvPicPr/>
            <p:nvPr/>
          </p:nvPicPr>
          <p:blipFill>
            <a:blip r:embed="rId4"/>
            <a:srcRect l="3848" t="0" r="3848" b="0"/>
            <a:stretch/>
          </p:blipFill>
          <p:spPr>
            <a:xfrm>
              <a:off x="768600" y="5167440"/>
              <a:ext cx="4146840" cy="4492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6" name="TextBox 13"/>
            <p:cNvSpPr/>
            <p:nvPr/>
          </p:nvSpPr>
          <p:spPr>
            <a:xfrm>
              <a:off x="768600" y="6781320"/>
              <a:ext cx="4146840" cy="12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ts val="5000"/>
                </a:lnSpc>
              </a:pPr>
              <a:r>
                <a:rPr b="0" lang="en-US" sz="3570" spc="-1" strike="noStrike">
                  <a:solidFill>
                    <a:srgbClr val="273755"/>
                  </a:solidFill>
                  <a:latin typeface="Open Sans Light Bold"/>
                </a:rPr>
                <a:t>Quantos filhos tem no AEFP?</a:t>
              </a:r>
              <a:endParaRPr b="0" lang="pt-PT" sz="3570" spc="-1" strike="noStrike">
                <a:latin typeface="Arial"/>
              </a:endParaRPr>
            </a:p>
          </p:txBody>
        </p:sp>
      </p:grpSp>
      <p:sp>
        <p:nvSpPr>
          <p:cNvPr id="87" name="TextBox 14"/>
          <p:cNvSpPr/>
          <p:nvPr/>
        </p:nvSpPr>
        <p:spPr>
          <a:xfrm>
            <a:off x="11738160" y="5916960"/>
            <a:ext cx="3877200" cy="57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8" name="Group 15"/>
          <p:cNvGrpSpPr/>
          <p:nvPr/>
        </p:nvGrpSpPr>
        <p:grpSpPr>
          <a:xfrm>
            <a:off x="9345240" y="3023640"/>
            <a:ext cx="4331160" cy="4389840"/>
            <a:chOff x="9345240" y="3023640"/>
            <a:chExt cx="4331160" cy="4389840"/>
          </a:xfrm>
        </p:grpSpPr>
        <p:pic>
          <p:nvPicPr>
            <p:cNvPr id="89" name="Picture 16" descr=""/>
            <p:cNvPicPr/>
            <p:nvPr/>
          </p:nvPicPr>
          <p:blipFill>
            <a:blip r:embed="rId5"/>
            <a:srcRect l="673" t="0" r="673" b="0"/>
            <a:stretch/>
          </p:blipFill>
          <p:spPr>
            <a:xfrm>
              <a:off x="9345240" y="3023640"/>
              <a:ext cx="4331160" cy="43898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0" name="TextBox 17"/>
            <p:cNvSpPr/>
            <p:nvPr/>
          </p:nvSpPr>
          <p:spPr>
            <a:xfrm>
              <a:off x="9345240" y="4003200"/>
              <a:ext cx="4331160" cy="2417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ts val="4759"/>
                </a:lnSpc>
              </a:pPr>
              <a:r>
                <a:rPr b="0" lang="en-US" sz="3400" spc="-1" strike="noStrike">
                  <a:solidFill>
                    <a:srgbClr val="273755"/>
                  </a:solidFill>
                  <a:latin typeface="Open Sans Light Bold"/>
                </a:rPr>
                <a:t>Que dispositivos possui (computador, smartphone...)</a:t>
              </a:r>
              <a:endParaRPr b="0" lang="pt-PT" sz="3400" spc="-1" strike="noStrike">
                <a:latin typeface="Arial"/>
              </a:endParaRPr>
            </a:p>
          </p:txBody>
        </p:sp>
      </p:grpSp>
      <p:grpSp>
        <p:nvGrpSpPr>
          <p:cNvPr id="91" name="Group 18"/>
          <p:cNvGrpSpPr/>
          <p:nvPr/>
        </p:nvGrpSpPr>
        <p:grpSpPr>
          <a:xfrm>
            <a:off x="13716720" y="4811040"/>
            <a:ext cx="4132800" cy="4080240"/>
            <a:chOff x="13716720" y="4811040"/>
            <a:chExt cx="4132800" cy="4080240"/>
          </a:xfrm>
        </p:grpSpPr>
        <p:pic>
          <p:nvPicPr>
            <p:cNvPr id="92" name="Picture 19" descr=""/>
            <p:cNvPicPr/>
            <p:nvPr/>
          </p:nvPicPr>
          <p:blipFill>
            <a:blip r:embed="rId6"/>
            <a:srcRect l="0" t="635" r="0" b="635"/>
            <a:stretch/>
          </p:blipFill>
          <p:spPr>
            <a:xfrm>
              <a:off x="13716720" y="4811040"/>
              <a:ext cx="4132800" cy="408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3" name="TextBox 20"/>
            <p:cNvSpPr/>
            <p:nvPr/>
          </p:nvSpPr>
          <p:spPr>
            <a:xfrm>
              <a:off x="13716720" y="6383880"/>
              <a:ext cx="4132800" cy="908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ts val="7149"/>
                </a:lnSpc>
              </a:pPr>
              <a:r>
                <a:rPr b="0" lang="en-US" sz="4400" spc="-1" strike="noStrike">
                  <a:solidFill>
                    <a:srgbClr val="273755"/>
                  </a:solidFill>
                  <a:latin typeface="Open Sans Light Bold"/>
                </a:rPr>
                <a:t>Expectativas</a:t>
              </a:r>
              <a:endParaRPr b="0" lang="pt-PT" sz="4400" spc="-1" strike="noStrike">
                <a:latin typeface="Arial"/>
              </a:endParaRPr>
            </a:p>
          </p:txBody>
        </p:sp>
      </p:grpSp>
      <p:grpSp>
        <p:nvGrpSpPr>
          <p:cNvPr id="94" name="Group 21"/>
          <p:cNvGrpSpPr/>
          <p:nvPr/>
        </p:nvGrpSpPr>
        <p:grpSpPr>
          <a:xfrm>
            <a:off x="5246640" y="5299920"/>
            <a:ext cx="4146840" cy="4360320"/>
            <a:chOff x="5246640" y="5299920"/>
            <a:chExt cx="4146840" cy="4360320"/>
          </a:xfrm>
        </p:grpSpPr>
        <p:pic>
          <p:nvPicPr>
            <p:cNvPr id="95" name="Picture 22" descr=""/>
            <p:cNvPicPr/>
            <p:nvPr/>
          </p:nvPicPr>
          <p:blipFill>
            <a:blip r:embed="rId7"/>
            <a:srcRect l="2449" t="0" r="2449" b="0"/>
            <a:stretch/>
          </p:blipFill>
          <p:spPr>
            <a:xfrm>
              <a:off x="5246640" y="5299920"/>
              <a:ext cx="4146840" cy="4360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6" name="TextBox 23"/>
            <p:cNvSpPr/>
            <p:nvPr/>
          </p:nvSpPr>
          <p:spPr>
            <a:xfrm>
              <a:off x="5246640" y="6906600"/>
              <a:ext cx="4146840" cy="1690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ts val="4439"/>
                </a:lnSpc>
              </a:pPr>
              <a:r>
                <a:rPr b="0" lang="en-US" sz="3170" spc="-1" strike="noStrike">
                  <a:solidFill>
                    <a:srgbClr val="273755"/>
                  </a:solidFill>
                  <a:latin typeface="Open Sans Light Bold"/>
                </a:rPr>
                <a:t>Ano de escolaridade dos filhos.</a:t>
              </a:r>
              <a:endParaRPr b="0" lang="pt-PT" sz="3170" spc="-1" strike="noStrike">
                <a:latin typeface="Arial"/>
              </a:endParaRPr>
            </a:p>
          </p:txBody>
        </p:sp>
      </p:grpSp>
      <p:pic>
        <p:nvPicPr>
          <p:cNvPr id="97" name="Picture 24" descr=""/>
          <p:cNvPicPr/>
          <p:nvPr/>
        </p:nvPicPr>
        <p:blipFill>
          <a:blip r:embed="rId8"/>
          <a:stretch/>
        </p:blipFill>
        <p:spPr>
          <a:xfrm>
            <a:off x="11511000" y="7480080"/>
            <a:ext cx="7314840" cy="2823480"/>
          </a:xfrm>
          <a:prstGeom prst="rect">
            <a:avLst/>
          </a:prstGeom>
          <a:ln w="0">
            <a:noFill/>
          </a:ln>
        </p:spPr>
      </p:pic>
      <p:pic>
        <p:nvPicPr>
          <p:cNvPr id="98" name="Picture 25" descr=""/>
          <p:cNvPicPr/>
          <p:nvPr/>
        </p:nvPicPr>
        <p:blipFill>
          <a:blip r:embed="rId9"/>
          <a:stretch/>
        </p:blipFill>
        <p:spPr>
          <a:xfrm>
            <a:off x="1820520" y="1952640"/>
            <a:ext cx="2043360" cy="630720"/>
          </a:xfrm>
          <a:prstGeom prst="rect">
            <a:avLst/>
          </a:prstGeom>
          <a:ln w="0">
            <a:noFill/>
          </a:ln>
        </p:spPr>
      </p:pic>
      <p:sp>
        <p:nvSpPr>
          <p:cNvPr id="99" name="TextBox 26"/>
          <p:cNvSpPr/>
          <p:nvPr/>
        </p:nvSpPr>
        <p:spPr>
          <a:xfrm>
            <a:off x="265320" y="181080"/>
            <a:ext cx="17546040" cy="149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ts val="11761"/>
              </a:lnSpc>
            </a:pPr>
            <a:r>
              <a:rPr b="0" lang="en-US" sz="8400" spc="-1" strike="noStrike">
                <a:solidFill>
                  <a:srgbClr val="273755"/>
                </a:solidFill>
                <a:latin typeface="Open Sans Extra Bold"/>
              </a:rPr>
              <a:t>Apresentação dos formandos</a:t>
            </a:r>
            <a:endParaRPr b="0" lang="pt-PT" sz="8400" spc="-1" strike="noStrike">
              <a:latin typeface="Arial"/>
            </a:endParaRPr>
          </a:p>
        </p:txBody>
      </p:sp>
      <p:pic>
        <p:nvPicPr>
          <p:cNvPr id="100" name="Picture 27" descr=""/>
          <p:cNvPicPr/>
          <p:nvPr/>
        </p:nvPicPr>
        <p:blipFill>
          <a:blip r:embed="rId10"/>
          <a:stretch/>
        </p:blipFill>
        <p:spPr>
          <a:xfrm>
            <a:off x="4915800" y="1918440"/>
            <a:ext cx="2043360" cy="630720"/>
          </a:xfrm>
          <a:prstGeom prst="rect">
            <a:avLst/>
          </a:prstGeom>
          <a:ln w="0">
            <a:noFill/>
          </a:ln>
        </p:spPr>
      </p:pic>
      <p:pic>
        <p:nvPicPr>
          <p:cNvPr id="101" name="Picture 28" descr=""/>
          <p:cNvPicPr/>
          <p:nvPr/>
        </p:nvPicPr>
        <p:blipFill>
          <a:blip r:embed="rId11"/>
          <a:stretch/>
        </p:blipFill>
        <p:spPr>
          <a:xfrm>
            <a:off x="3988080" y="5167440"/>
            <a:ext cx="2043360" cy="630720"/>
          </a:xfrm>
          <a:prstGeom prst="rect">
            <a:avLst/>
          </a:prstGeom>
          <a:ln w="0">
            <a:noFill/>
          </a:ln>
        </p:spPr>
      </p:pic>
      <p:pic>
        <p:nvPicPr>
          <p:cNvPr id="102" name="Picture 29" descr=""/>
          <p:cNvPicPr/>
          <p:nvPr/>
        </p:nvPicPr>
        <p:blipFill>
          <a:blip r:embed="rId12"/>
          <a:stretch/>
        </p:blipFill>
        <p:spPr>
          <a:xfrm>
            <a:off x="9144000" y="6494400"/>
            <a:ext cx="2043360" cy="630720"/>
          </a:xfrm>
          <a:prstGeom prst="rect">
            <a:avLst/>
          </a:prstGeom>
          <a:ln w="0">
            <a:noFill/>
          </a:ln>
        </p:spPr>
      </p:pic>
      <p:pic>
        <p:nvPicPr>
          <p:cNvPr id="103" name="Picture 30" descr=""/>
          <p:cNvPicPr/>
          <p:nvPr/>
        </p:nvPicPr>
        <p:blipFill>
          <a:blip r:embed="rId13"/>
          <a:stretch/>
        </p:blipFill>
        <p:spPr>
          <a:xfrm>
            <a:off x="13402440" y="4668840"/>
            <a:ext cx="2043360" cy="630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LibreOffice/7.1.2.2$Windows_X86_64 LibreOffice_project/8a45595d069ef5570103caea1b71cc9d82b2aae4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DAEyUDkUKUY</dc:identifier>
  <dc:language>pt-PT</dc:language>
  <cp:lastModifiedBy/>
  <dcterms:modified xsi:type="dcterms:W3CDTF">2021-12-12T09:07:50Z</dcterms:modified>
  <cp:revision>2</cp:revision>
  <dc:subject/>
  <dc:title>Academia digital para Pais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